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040" cy="575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2022-10-25T15:22:31Z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